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2"/>
  </p:notesMasterIdLst>
  <p:sldIdLst>
    <p:sldId id="511" r:id="rId2"/>
    <p:sldId id="463" r:id="rId3"/>
    <p:sldId id="512" r:id="rId4"/>
    <p:sldId id="513" r:id="rId5"/>
    <p:sldId id="514" r:id="rId6"/>
    <p:sldId id="523" r:id="rId7"/>
    <p:sldId id="515" r:id="rId8"/>
    <p:sldId id="516" r:id="rId9"/>
    <p:sldId id="517" r:id="rId10"/>
    <p:sldId id="518" r:id="rId11"/>
    <p:sldId id="519" r:id="rId12"/>
    <p:sldId id="520" r:id="rId13"/>
    <p:sldId id="521" r:id="rId14"/>
    <p:sldId id="522" r:id="rId15"/>
    <p:sldId id="477" r:id="rId16"/>
    <p:sldId id="399" r:id="rId17"/>
    <p:sldId id="409" r:id="rId18"/>
    <p:sldId id="481" r:id="rId19"/>
    <p:sldId id="482" r:id="rId20"/>
    <p:sldId id="50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465" autoAdjust="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2-18T06:53:06.46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1757 3587 0,'-27'0'0,"1"0"15,-26-52-15,-1 52 16,1-27-16,0 1 0,26 0 16,-27 0-16,1 0 0,-1-1 15,1 27-15,26 0 16,-26 0-16,-1 0 0,1 0 15,-1 0-15,1 0 16,0 27-16,-1-27 0,1 26 16,0-26-16,-1 26 0,1-26 15,-1 0-15,1 26 16,26-26-16,0 0 0,-1 26 16,1-26-16,0 0 15,26 27-15,0-1 0,0 0 16,0 0-16,0 0 15,0 27-15,0-1 0,-26 0 16,26 27-16,0 0 0,0-1 16,0 27-16,0 0 0,0-1 15,0 27-15,0-26 16,0 26-16,0 0 0,0 0 16,0 26-16,0-26 15,0 26-15,0-26 0,0 26 16,0 0-16,0-26 0,0 26 15,0 0-15,0-26 16,0 0-16,0 26 0,0-26 16,0-26-16,0 26 15,0-26-15,0 25 0,-26-25 16,26 0-16,0 0 0,0-1 16,0-25-16,0 0 15,0-1-15,0-26 0,0-25 16,0-1-16,26 0 15,-26 0-15,26-26 16,0 0-16,-26-26 0,26 26 16,27-26-16,-27 0 15,53 26-15,-27-27 0,27 1 16,-1 0-16,27 26 16,26-26-16,0 0 0,0 0 15,209-27 1,-157 27-16,27 0 0,-1 0 15,27-1-15,0 1 0,-1 0 16,1 0-16,-27 0 16,1 0-16,-1 26 0,-51-27 15,-1 27-15,-26 0 0,-53 0 16,1 0-16,-1 0 16,-52 0-16,1 0 0,-1 0 15,-26-26 1,0 0-16,0 0 15,0 0-15,-26-1 16,26-25-16,0 0 16,0-27-16,-27-26 0,27 1 15,0-1-15,0-26 0,-26-26 16,26 0-16,0 0 16,-26-1-16,26-25 0,-26 26 15,26-26-15,0 26 16,-26-27-16,26 27 0,0-26 15,0 26-15,0 0 16,0 0-16,0-1 0,0 1 16,26 53-16,-26-27 0,0 52 15,0 1-15,0-1 16,0 27-16,26-1 0,-26 27 16,0 0-16,0 0 0,0 0 15,0-1-15,0 1 16,0 0-1,0 0 1,-26 26 0,0 0-16,0-26 0,-1 26 15,-25 0-15,0 0 16,-27 0-16,-26 0 0,1 0 16,-27-27-16,-26 27 15,-1 0-15,-25 0 0,0-26 16,-1 26-16,-25 0 0,26-26 15,-1 26-15,1 0 16,26 0-16,0 0 0,0 0 16,26 0-16,0 26 15,0-26-15,0 26 0,26 1 16,1-1-16,25 0 0,27 0 16,-1 0-16,1 1 15,26-1-15</inkml:trace>
  <inkml:trace contextRef="#ctx0" brushRef="#br0" timeOffset="1159">1390 4975 0,'0'-26'16,"-26"26"-16,26-27 16,0 54-1,0-1-15,0 0 16,0 0-16,26 27 0,-26-1 15,0 0-15,26 1 16,0-1-16,-26 0 0,27-25 16,-27 25-16,0-26 15,26 0-15,-52-52 32,26 0-32,-27 0 15,1-27-15,26 1 0,-78-157 31,51 104-31,1 0 0,0 0 16,26 27-16,0-27 0,0 26 16,26 1-16,0 25 15,27 1-15,-27 52 0,53 0 16,-27 0-16,0 0 16,1 26-16,-1 27 0,0-27 15,-25 26-15,-1 1 0,-26-1 16,0 27-16,0-27 15,-26 0-15,-1 1 0,-25 25 16,0-52 0,25 1-16,1-1 0,0 0 15,0-26-15,52 0 32,0 0-32,0 0 0,1 0 15,25 0-15,0 0 16,1 26-16,-1 0 0,1 1 15,-27-1-15,26 0 0,-26 0 16,0 26-16,-26 1 16,0-27-16,-26 0 0,0 27 15,0-27-15,-26 0 16,-1-26-16,1 26 0,-1-26 16,1 0-16,0 0 0,-1 0 15,27-26-15,-26 0 16,26 0-16,-1-27 0,27 27 15,0 0-15</inkml:trace>
  <inkml:trace contextRef="#ctx0" brushRef="#br0" timeOffset="2918">1835 4949 0,'0'-27'15,"26"1"-15,1 0 16,-1 26-16,0 0 16,26 0-16,-26 26 0,1 0 15,25 1-15,-26-1 16,27 26-16,-27-26 16,0 27-16,-26-27 0,26 26 15,-26-26-15,0 1 0,-26-1 16,0-26-1,0 0-15,-1 0 0,1-26 16,26-1-16,-26-25 0,26 26 16,0-53-16,0 27 15,26-53-15,0 53 16,1-1-16,25 27 16,-26 0-16,0 0 0,27 26 15,-27 0-15,26 0 0,-26 0 16,1 0-16,-1 0 15,-26 26-15,26-26 0,0 0 16,-52 0 31,0 0-47,26 26 16,-26 27-1,26-1 1,0 0-16,0-25 0,0 25 15,0 0-15,26-25 0,-26-1 16,26 0-16,0 0 16,0-26-16,1 0 0,-1 0 15,26 0-15,-26-26 0,0 0 16,27 0-16,-27-27 16,-26-25-16,0 25 15,0 27-15,-26-26 16,0-1-16,-1 27 15,-25 0-15,26 26 0,0 0 0,-27 0 16,27 0-16,0 26 16,26 0-16,0 0 15,0 1-15,26-1 16,0-26-16,1 0 16,-1 0-16,26 0 0,0 0 15,1-26-15,-27 26 16,26-27-16,-25 1 0,-1 0 15,0 26-15,0-26 0,-26 0 16,26 26-16,-26-26 16,0 52 15,0 0-31,0 0 0,0 26 16,0-25-16,0 25 0,0 0 15,0-25-15,26 25 16,-26-26-16,27 0 0,-1 1 15,-26-1-15,52-26 16,-26 0 0,1-26-16,-1-1 0,0 27 15,-26-52-15,26 26 16,0-27-16,-26 27 0,0-26 16,27-1-16,-27 27 15,0-26-15,0 26 0,0 0 16,0 52-1,26 0 1,-26 0-16,0 26 0,26-25 16,-26-1-16,26 0 15,0 26-15,-26-25 16,26-1-16,1-26 16,-1 0-16,0 0 15,0-26-15,0 26 0,1-27 16,-1 1-16,0 0 15,-26 0-15,26 0 0,0-27 16,-26 27-16,0-26 0,0 26 16,0-1-16,0 1 15,0 0-15,-26 0 0,0 26 16,0 0 0,0 26-16,26 0 0,-27 0 15,27 1-15,0-1 0,-26 0 16,26 0-16,0 0 15,26-26-15,-26 26 0,27 1 16,-1-27-16,0 0 16,0 0-16,0-27 0,1 27 15,-1-26-15,0 0 0,0 0 16,0 0-16,0-27 16,-26 27-16,27 0 0,-27-26 15,0 25-15,0 1 16,0 0-16,-27 0 0,1 26 15,26 26 1,0 0-16,0 0 16,26 27-16,-26-1 0,27 1 15,-1-27-15,0 26 0,0 0 16,0 1-16,-26-27 16,27 26-16,-27-25 0,0-1 15,0 0-15,-27-26 16,1 26-16,0-26 15,0-26 1,0 0-16,26 0 16,0-1-16,0 1 0,26 0 15,0 0 1,0 0-16,0-1 0,1 27 16,-1-26-16,0 0 0,0 0 15,0 0 1,0 0-16,-26-1 0,27-25 15,-27 26-15,0 0 16,26-27-16,-26 27 16,0 0-16,0 0 0,-26 26 0,-1 0 15,27 26 1,-26 0-16,26 0 0,-26 27 16,26-1-16,0 27 15,26-27-15,-26 0 0,26-26 16,1 27-16,25-27 15,-26-26-15,0 0 0,1 0 16</inkml:trace>
  <inkml:trace contextRef="#ctx0" brushRef="#br0" timeOffset="3873">1940 1990 0,'-26'-27'0,"0"1"15,-1 0-15,1 0 0,0 0 16,26-1-16,-26 1 15,26 0-15,26 26 94,0-26-94,0 26 16,1-26-16,25 26 15,0-26-15,1-1 0,-1 1 16,27 0-16,-27 0 0,26 0 16,53-27-1,-78 27-15,-1 26 0,-26-26 16,1 26-16,-27-26 16,-27 26-1</inkml:trace>
  <inkml:trace contextRef="#ctx0" brushRef="#br0" timeOffset="4256">2123 1623 0,'26'0'16,"-26"26"-16,27-26 16,-1 26-16,0 1 0,-26 25 15,26-26 1,0 26-16,0 1 0,1-1 0,-1-26 15,0 27-15,0-1 0,-26 1 16,26-1-16,1-26 16,-27 0-16,0 0 0,26 1 15,-26-1-15,0 0 16,0-52 0,0 0-1,0-1-15,-26 1 16,-1 0-1,1 0-15,-52 0 0,25 0 16,1 26-16,0-27 16,-1 27-16,1 0 0,-1 27 15,27-27-15,0 26 16,0 0-16,0 0 0,26 0 16,0 0-16,0 1 15,26-1-15,0 0 0</inkml:trace>
  <inkml:trace contextRef="#ctx0" brushRef="#br0" timeOffset="4609">3013 1571 0,'27'-27'15,"-1"-77"1,-26 78-16,0-1 0,-26 27 15,-1 27 1,1-1-16,0 0 0,0 0 16,26 26-16,-26-25 15,0 25-15,26-26 0,0 27 16,0-27-16,26 0 0,-26 0 16,52 0-16,-26 27 15,0-53-15,79 52 16,-52-26-16,-1-26 15,-26 26-15,0 1 0,1-27 16,-27 26-16,0 0 0,-27-26 16,-25 26-16,0 0 15,-27-26-15,0 27 0,-25-27 16,25 0-16,-26-27 16,27 1-16</inkml:trace>
  <inkml:trace contextRef="#ctx0" brushRef="#br0" timeOffset="5084">762 0 0,'-79'0'0,"27"0"0,-27 0 15,27 0-15,-27 26 0,27-26 16,-27 26-16,27 0 16,-27 26-16,53-25 0,-26 25 15,26 0-15,-1 1 16,1 25-16,26 1 0,0-1 15,26 1-15,1 0 0,-1 25 16,26-25-16,0-27 16,1 1-16,-27-1 0,26-26 15,1 0-15,-1-26 16,0 0-16,1-26 0,-1 0 16,-26-26-16,53-79 15,-53 52-15,0-26 16,-26 27-16,0-27 0,-26 26 15,0 1-15,26-1 16,-52 27-16,25 0 0,1 25 16,0 27-16,0 0 0,0 27 15,-1-1-15</inkml:trace>
  <inkml:trace contextRef="#ctx0" brushRef="#br0" timeOffset="5658">604 785 0,'0'26'0,"0"0"0,-26 1 16,0-1 0,0-26-16,0 26 15,-1 0-15,27 0 0,-26 27 16,0-27-16,26 26 15,-26 1-15,0-1 0,26 0 16,-26 1-16,-1-27 0,27 26 16,-26 1-16,26-1 15,-26-26-15,26 27 0,0-27 16,-26 0-16,26 0 16,0 0-16,26-26 31,0 0-31,27 0 15,-27-26-15,26 26 16,-26-26-16,27 26 16,25-26-16,-25 26 0,-1-26 15,27 26-15,-27 0 0,0-27 16,1 27-16,-1 0 16,0-26-16,-25 26 0,-1 0 15,-26-26-15,0 0 16,0 0-16,-26 0 15,-1-1-15,1-25 16,0 26-16,0 0 16,0-27-16,-27 1 0,27-1 15,0 27-15,0-26 0,26 26 16,-26 0-16,26-1 16,-27 1-16,27 52 31,27-26-31,-27 27 0,0-1 15,26 0-15</inkml:trace>
  <inkml:trace contextRef="#ctx0" brushRef="#br0" timeOffset="6054">762 1414 0,'0'26'0,"-27"0"16,27 0-16,0 0 0,0 0 15,-26 27-15,26-27 16,0 26-16,0 27 0,0-27 16,0 27-16,0-1 0,0 1 15,26 0-15,-26 25 16,0-25-16,0-1 0,27 27 16,-27-26-16,0-1 15,26-25-15,-26-1 0,0 0 16,0 1-16,0-1 0,0-26 15,0 0-15,26 1 16,0-27 15,0 0-31,0 0 16,1 0-16,-1 0 0,26 0 16,-26 0-16,27 0 15,-27 0-15,26 0 0,-25 0 16,25 0-16,-26 0 15,0 0-15,0 0 0,1 0 16,-1 0-16</inkml:trace>
  <inkml:trace contextRef="#ctx0" brushRef="#br0" timeOffset="6450">1181 2697 0,'-27'0'16,"27"-27"-16,0 54 31,27-27-15,-27 26-16,26 0 15,-26 0-15,26 0 16,0 1 0,0-1-1,0-26-15,1-26 16,-27-1-1,0 1 1,0 52 15,0 1-15,0 25-16,0 0 16,0-26-16,0 27 0,0-1 15,26 1-15,-26-27 16,0 26-16,26 1 0,-26-27 15,0 26-15,0-26 0,0 0 16,0 1 0,0-1-16</inkml:trace>
  <inkml:trace contextRef="#ctx0" brushRef="#br0" timeOffset="6709">919 3325 0,'-27'0'15,"27"26"-15,0 0 16,0 1 15,0-1-31,0 0 16,0 0-1,0 0-15</inkml:trace>
  <inkml:trace contextRef="#ctx0" brushRef="#br0" timeOffset="7867">1128 3535 0,'0'-27'0,"0"1"15,0 0-15,-26 0 16,26 0-16,0-1 0,0 1 16,26 0-16,0 0 15,1 0-15,-1 26 16,0 0-16,0 26 15,26 0-15,-25 0 16,25 27-16,-26-27 0,0 0 16,-26 0-16,27 0 15,-1 1-15,0-27 16,-26-27 0,26 1-16,-26 0 15,0-26-15,0 25 0,0 1 16,0-26-16,26 0 15,-26 25-15,0-25 0,26 26 16,-26 0-16,27-27 31,-1 53-31,-26 26 16,-26 27-16,-1-1 0,-25-26 16,0 53-16,-27-27 0</inkml:trace>
  <inkml:trace contextRef="#ctx0" brushRef="#br0" timeOffset="13598">23333 1047 0,'27'-26'0,"-1"26"16,26-26-16,-26-1 0,27-25 16,-27 26-16,0 0 0,0-27 15,27 27-15,-53-26 16,26 26-16,-26-1 0,0 1 16,0 0-16,-26 26 0,0 0 15,-27 0-15,-25 26 16,-1 0-16,-26 27 0,27-1 15,-1 0-15,-26 1 16,27-1-16,26 1 0,25-1 16,1 0-16,26 1 0,26 25 15,27-25-15,-1-1 16,0 0-16,1 1 16,25-1-16,-25 0 0,-1 1 15,-26-27-15,-26 26 0,0-25 16,-26-1-16,-26 26 0,-1-52 15,1 26-15,-27 0 16,1-26-16,-1 0 0,27 0 16,26 0-16,-27-26 15,53 0-15,0 0 16,27 0-16,25-27 16,0 27-16,27 0 15,78-53-15,-78 53 0,-1 0 16,-26 26-16,27-26 15,-27 26-15,-25-26 0,25 26 16,-26 0-16,0 26 0,-26 0 16,27-26-1,-27 26-15,0 0 16,0 1 0,26-27-1,0 26-15,0-26 16,0 0-16,27 0 0,-27 0 15,26 0-15,-26-26 0,1 26 16,25-27-16,-26 1 16,0 26-16,-26-26 0,0 0 15,0-26-15,0 25 0,0 1 16,-26 0-16,0 0 16,-26 0-1,-1 52-15,27-26 16,0 52-16,0-26 0,-1 27 15,27-1-15,-26-26 0,26 27 16,0-1-16,0-26 16,26 27-16,-26-27 0,53-26 15,-27 26-15,0-26 16,0 0-16,27-26 0</inkml:trace>
  <inkml:trace contextRef="#ctx0" brushRef="#br0" timeOffset="14857">24145 1597 0,'26'-26'0,"1"-1"0,-1-25 15,-26 26-15,0 0 0,0 0 16,26-1-16,-26 1 16,0 0-16,26 26 0,0 0 15,1 0 1,51 52-16,-52-25 16,27-1-16,-27 0 0,0 26 15,0-26-15,0 1 16,-26-1-16,0 0 0,0 0 15,-26 0 1,0-26-16,0 0 16,0 0-16,-1-26 15,1 0-15,26 0 16,0 0-16,26-1 0,1 1 16,-1-26-16,26 0 15,-26 25-15,27-25 0,-1 26 16,1 0-16,-1-1 0,-26 27 15,0 0-15,0 0 16,1 0-16,-1 27 0,-26-1 16,0 0-1,0 0 17,26-26-32,-26 26 15,0 1-15,26-1 16,-26 0-16,0 0 15,26 0-15,-26 0 0,27 1 16,-1-1-16,-26 0 0,26-26 16,-26 26-16,26-26 15,0 0-15,0 0 0,1-26 16,-1 26 0,0-26-16,0 0 0,-26-1 15,26 27-15,1-26 0,-27-26 16,0 26-16,26 0 15,-26-27-15,0 27 0,0 0 16,0 0-16,0-1 16,0 1-16,0 52 31,0 1-15,26-1-16,-26 0 15,26-26-15,-26 26 16,26-26-16,1 0 15,-1 0-15,0 0 16,0-26 0,0 26-16,0-26 0,1 26 15,-27-26-15,26 26 16,-26-27-16,26 1 0,-26 0 16,0 0-16,0 0 15,-26-1 1,0 27-16,-1 0 15,1 27 1,26-1 0,0 0-16,0 0 0,0 0 15,-26 1 1,26 25-16,0 27 0,0-53 16,26 0-16,-26 0 15,26 0-15,-26 0 0,27 1 16,25-27-16,-26 0 0,27 26 15,25-26-15,-26 0 16,1-26-16,25 26 0,-25-27 16,-1 1-16,1 26 0,-1-26 15,-26 0-15,-26-26 16,0 25-16,0-25 0,0 26 16,-26-27-16,0 27 15,26-26-15,-26 26 0,-1-1 16,1 27-16,26-26 0,-26 26 15,0 26 1,26 1-16,0-1 16,0 0-1,0 0-15,26 0 0,0 1 16,0-1-16,1 0 16,-1 0-1,0 0 1,-26 1-1,26-1-15,-26 0 16,0 0-16,26 0 0,0 0 16,1 1-16,-1-1 15,0 0-15,26 0 0,1-26 16,-1 26-16,1 1 16,25-27-16</inkml:trace>
  <inkml:trace contextRef="#ctx0" brushRef="#br0" timeOffset="10030">20872 2958 0,'-52'-26'16,"-1"0"-16,27 26 0,-26-26 15,-27 26-15,27 0 0,26 0 16,-27 0-16,1 26 16,26 0-16,0 0 0,-1 79 15,27 52 1,0-52-16,0 26 16,0 26-16,27 0 0,-27 27 15,26-1-15,-26 26 16,26 27-16,-26-27 0,0 27 15,0 0-15,-26-1 16,26-25-16,-26 26 0,-1-27 16,1 1-16,0-1 15,0-26-15,-27 1 0,27-27 16,-26 0-16,-1 0 0,27-26 16,-26 0-16,0 0 15,25-26-15,1-1 0,0-25 16,0-1-16,0-25 0,26-1 15,0-26-15,0 1 16,26-27-16,0 0 16,0 0-16,27 0 15,25 0-15,1-27 0,25 27 16,27 0-16,26 0 16,27 27-16,25-27 0,27 26 15,52 0-15,26 0 0,27 0 16,25 0-16,27 1 15,26-1-15,0-26 0,0 26 16,-26 0-16,-1-26 16,-51 26-16,-1-26 0,-78 27 15,0-27-15,-79 0 0,-26 0 16,-52 0-16,-26 0 16,-53-27-16,-26 1 0,0 0 15,-26 0-15,-27-27 0,1 27 16,0 0-16,-27-26 15,27-1-15,25 27 0,1-26 16,0-1-16,0 1 16,26-27-16,0 1 0,0-1 15,26-25-15,-26-27 0,26 26 16,-26-52-16,0 26 16,26-210-1,-26 158-15,0-26 0,27-1 16,-27 1-16,26-1 0,0-25 15,-26 25-15,26 1 0,0-1 16,1 1-16,-1 25 16,0-25-16,-26 52 0,0-27 15,0 54-15,0-28 0,-26 27 16,-27 27-16,27-1 16,-26 26-16,-27-25 0,1 25 15,-1 27-15,-26-27 16,1 27-16,-27 26 0,0-27 15,-26 27-15,0 0 16,-27-26-16,-25 25 0,-27 1 16,-26 0-16,-26 0 0,-26 0 15,-26-1-15,-1-25 16,1 26-16,-1 26 0,27-26 16,0 26-16,26 26 0,52 0 15,1 0-15,25 0 16,27 27-16,26-27 0,0 26 15</inkml:trace>
  <inkml:trace contextRef="#ctx0" brushRef="#br0" timeOffset="10420">19772 5263 0,'26'0'15,"53"0"-15,-27 0 0,53 0 16,0-26-16,0 26 16,-1 0-16,27-27 0,26 27 15,-26 0-15,0 0 0,0 0 16,-26 27-16,26-27 15,-53 0-15,27 26 0,-26-26 16</inkml:trace>
  <inkml:trace contextRef="#ctx0" brushRef="#br0" timeOffset="10647">20322 6153 0,'-78'26'16,"25"27"-16,27-27 16,-26 0-16,52 0 15,26 0 1,26-26-16,27 27 0,26-1 16,25 0-16,28 0 0,25 0 15,0 1-15,0-1 16,1 0-16,-27-26 0</inkml:trace>
  <inkml:trace contextRef="#ctx0" brushRef="#br0" timeOffset="11155">23124 8484 0,'0'-27'16,"26"27"-16,-26 27 15,0-1 1,0 26-16,0 27 0,-26-1 16,26 27-16,-26 0 15,26 0-15,-26 25 0,26 1 16,-27 0-16,27 0 0,-26-26 16,26 0-16,0 78 15,26-131 1,-26 1-16,0-1 0,27-52 15,-1 0-15</inkml:trace>
  <inkml:trace contextRef="#ctx0" brushRef="#br0" timeOffset="11426">24014 8693 0,'27'0'16,"-1"26"0,-26 0-16,0 1 0,0 25 15,0 0-15,0 1 16,0 25-16,0 1 0,26-1 16,-26 27-16,0-26 0,26-1 15,-26 27-15,0-26 16,26-1-16,-26 1 0,0-1 15,0-25-15,26-27 0,-26 26 16</inkml:trace>
  <inkml:trace contextRef="#ctx0" brushRef="#br0" timeOffset="11921">21972 10029 0,'-53'-27'0,"1"27"0,26 0 15,-26-26-15,25 26 16,1 0-16,0 0 0,0 0 16,0 0-1,52 0 1,0 26-16,26-26 16,27 27-16,-1-27 15,53 26-15,27 0 0,51 0 16,0 0-16,53 1 15,0-1-15,26 0 0,0 0 16,0 26-16,-26-25 0,0-1 16,-26 0-16,-53-26 15,-26 26-15,-26-26 0,-26 0 16,-27 0-16,-51 0 16,-54-26-1,1 26-15,0-26 0,-26 26 16,25 0-16,1 0 15,0-26-15,0 26 0,0 0 16</inkml:trace>
  <inkml:trace contextRef="#ctx0" brushRef="#br0" timeOffset="16431">28283 3220 0,'0'-26'15,"0"0"-15,0 0 0,-27 26 16,1 0-16,0 0 15,-26 26-15,25 26 16,-25-25-16,0 25 0,26 26 16,-27-25-16,27 25 15,0 1-15,26-1 0,26-25 16,0 25-16,27-25 0,-1-1 16,26 1-16,27-27 15,-26 0-15,25 0 0,1-26 16,0 0-16,0 0 15,-27-26-15,1 0 0,-1-27 16,-25 1-16,-1 0 0,-26-1 16,1-25-16,-27-1 15,0 1-15,0-1 0,-27 0 16,1 27-16,0-26 16,0 25-16,0 27 0,-27 0 15,1 0-15,-1 26 0,1 26 16,0 26-16,-1-26 15,-25 27-15,25 25 0,1-25 16,0 25-16,25-25 16</inkml:trace>
  <inkml:trace contextRef="#ctx0" brushRef="#br0" timeOffset="16948">28283 3954 0,'0'26'16,"-27"-26"-1,1 26 1,0-26-16,0 26 16,0 0-16,-27 27 0,27-27 15,-26 26-15,-1 1 16,1-1-16,26-26 0,-27 26 16,27-25-16,0 25 0,26-26 15,-26 0-15,26 1 16,0-1-16,26 0 0,0 0 15,0-26-15,1 26 16,25 1-16,0-27 0,1 26 16,25 0-16,1-26 0,-1 0 15,1 26-15,-1-26 16,1 0-16,0 26 0,-27-26 16,27 0-16,-27 26 0,-26-26 15,26 0-15,-25 0 16,-1 27-16,0-27 0,0 0 15,-26-27 1,26 27-16,-26-26 0,0 0 16,0 0-16,0 0 15,0-53-15,0 27 16,0-1-16,0 1 0,0 0 16,-26-27-16,26 27 15,-52-79-15,26 78 16,-27 1-16,27 0 0,0-1 15,0 27-15,0 26 16,-27 0-16,27 0 0,0 0 16,0 26-16,-1 1 15</inkml:trace>
  <inkml:trace contextRef="#ctx0" brushRef="#br0" timeOffset="17283">27837 4346 0,'0'-26'16,"-26"0"-1,0 26-15,0-26 16,-27 26-16,-25-26 15,-1 26-15,1-27 0,-27 27 16,0 0-16,-26-26 0,27 26 16,-1 0-16,26 0 15,-78 0 1,105 0-16,26 0 0,0 0 16,-1 0-16,1 0 15,26 26-15,26-26 31</inkml:trace>
  <inkml:trace contextRef="#ctx0" brushRef="#br0" timeOffset="17529">26764 3980 0,'0'-26'16,"-26"26"-1,-1-27-15,1 27 0,26 27 16,-26-1-16,26 0 16,-26 0-16,0 26 0,26-25 15,-26 25-15,26 0 16,-27 1-16,27-1 0,0-26 16,0 27-16,27-27 15,-27 26-15,26-26 0,0 1 16,26 25-16,-26-26 0,27 27 15</inkml:trace>
  <inkml:trace contextRef="#ctx0" brushRef="#br0" timeOffset="19499">4401 4032 0,'-26'0'16,"0"0"-1,52 0-15,0 0 16,53 0-16,-27 0 0,79 0 16,0 0-16,52 0 15,27-26-15,26 26 0,25-26 16,27 0-16,27-1 0,51 27 15,1-26-15,-1 0 16,53 0-16,27 0 0,25-1 16,0 1-16,1 0 15,51 26-15,-25-26 0,-1 0 16,27 26-16,-26-27 0,-27 27 16,26-26-16,-51 0 15,25 26-15,-26-26 0,-26 26 16,0 0-16,0 0 15,-26 0-15,0 0 0,-1 0 16,-25 26-16,0 0 16,-27 0-16,-26-26 15,0 27-15,1-1 0,-53 0 0,-27 0 16,-25-26-16,-1 26 16,-52-26-16,-26 27 0,0-27 15,-52 0-15,-27 0 16,0 26-16,-25-26 0,-1 0 15,-52 0 1,-1 0 0,27-26-16,-26 26 15,0-27-15,0 27 16,0-26 0,0 26-16,-1 0 0,1-26 15</inkml:trace>
  <inkml:trace contextRef="#ctx0" brushRef="#br0" timeOffset="19796">19877 3430 0,'-26'0'0,"0"0"15,-1 0-15,1 0 16,0-26-16,52 26 16,0 26-16,1-26 15,25 26-15,0 0 16,27-26-16,-1 26 0,-25 27 16,25-27-16,1 26 0,-27-26 15,-25 27-15,-1-1 16,-131 105-1,0-104-15,0-1 16,-52 0-16</inkml:trace>
  <inkml:trace contextRef="#ctx0" brushRef="#br0" timeOffset="20541">13881 2461 0,'-27'0'0,"27"-26"0,0 0 15,0-1-15,0 1 0,27 0 16,-1 26-16,0-26 16,26 26-16,-26 0 15,27 0-15,-1 0 0,1 26 16,-1 26-16,0-25 0,1 25 16,-27 0-16,26 1 0,-52-1 15,26 27-15,-26-27 16,-26 27-1,0-53-15,0 0 0,-27 0 16,27-26-16,-26 0 0,26 0 16,-27 0-16,27-26 0,26-26 15,0-1 1,26 27-16,27-53 0,-27 27 16,26 0-16,1-27 0,-1 27 15,0-1-15,1 1 16,-1 26-16,1 26 0,-1 0 15,-26 0-15,0 0 16</inkml:trace>
  <inkml:trace contextRef="#ctx0" brushRef="#br0" timeOffset="21195">14849 2618 0,'0'26'0,"-26"-26"16,26 26-16,26-26 47,1 0-32,-1 0-15,0-26 16,0 26-16,0-26 0,27 0 16,-27 26-16,52-52 15,-51 25-15,-1 1 16,0 0-16,-26 0 15,0 0-15,0-1 0,0 1 16,-26 0-16,0 0 0,-1 0 16,1 26-16,-26 0 15,-1 0-15,27 26 0,-26 0 16,26 0-16,-27 27 16,27-27-16,26 26 0,0 1 15,0-1-15,0 0 0,26-26 16,1 27-16,-1-27 15,26 0-15,0 0 0,1-26 16,25 0-16,-25 0 16,25 0-16,1-26 0,-27 0 15,27 0-15,-1-27 0,-25 27 16,-1-26-16,-26 0 16,27-1-16,-53 1 0,0-1 15,0 27-15,0-26 0,-27-1 16,1 27-16,-26 0 15,26 26-15,-27 0 0,27 0 16,0 0-16,0 52 16,0-25-16,26 25 0,0 0 15,0 27-15,0-27 0,0 27 16,26-27-16,0 27 16,0-27-16,-26 27 0,26-27 15,1-26-15,-27 27 16,26-1-16,0-26 0,-26 27 15,0-1-15,0-26 16,0 0-16,0 27 0,0-27 16,0 0-16,0 0 0</inkml:trace>
  <inkml:trace contextRef="#ctx0" brushRef="#br0" timeOffset="21369">16342 2854 0,'26'0'16,"-26"26"15,-26-26-31,26 26 16,0 0-16,-26-26 15</inkml:trace>
  <inkml:trace contextRef="#ctx0" brushRef="#br0" timeOffset="22518">21815 3770 0,'0'-26'0,"26"26"15,0 0-15,-26-26 16,26 26-16,27 0 0,-27-26 16,26 26-16,-26 0 15,27 0-15,-1 0 0,-26 26 16,27-26-16,-1 26 0,0 0 15,1 27-15,-1-1 16,1 0-16,-1 27 0,-26-27 16,0 27-16,27-1 15,-27 1-15,-26-1 0,26 1 16,-26-27-16,26 1 0,-26 25 16,0-51-16,0 25 15,0-26-15,-26 0 0,26 0 16,-26 1-16</inkml:trace>
  <inkml:trace contextRef="#ctx0" brushRef="#br0" timeOffset="22741">22443 4739 0,'0'-26'15,"26"26"-15,1 0 16,-1 0 0,0 0-16,0 0 15,0 26-15,0-26 0,1 0 16,-1 26-16,0-26 16,26 0-16,-25 26 0</inkml:trace>
  <inkml:trace contextRef="#ctx0" brushRef="#br0" timeOffset="22907">23019 4739 0,'26'0'0,"-26"-26"16,0 0-16,27 26 15,-27 26 32,-27 0-47,27 0 16,-26 0-16,26 1 0,-26-1 15,0 26-15</inkml:trace>
  <inkml:trace contextRef="#ctx0" brushRef="#br0" timeOffset="23965">22888 5760 0,'0'-26'16,"0"0"-16,0 0 15,0 0 1,0-1-16,0 1 0,0-26 15,27 26-15,-27-1 16,52-25-16,-26 26 0,0-26 16,27 25-16,-1 1 0,0 0 15,1 0-15,-1 0 16,0-1-16,1 1 0,-1 26 16,1 0-16,-27 0 15,26 26-15,-26-26 0,27 27 16,-27-1-16,0 0 15,26 53 1,-25-27-16,-27-26 0,26 26 0,-26 1 16,0-27-16,0 0 15,0 27-15,0-27 0,-26 0 16</inkml:trace>
  <inkml:trace contextRef="#ctx0" brushRef="#br0" timeOffset="24377">23595 5734 0,'0'-26'16,"0"0"-16,27 26 15,-1-26 1,0 26-16,-26 26 15,0 0-15,0 0 16,26 0 0,-26 1-16,26-1 0,-26 0 15,26 0-15,-26 0 0,27 0 16,-1-26-16,0 27 16,0-27-16,0 0 15,1 0-15,-1-27 16,26 27-16,-26-26 0,1 26 15,-1-26-15,-26 0 0,26 0 16,0-27-16,-26 27 16,26 0-16,-26 0 0,26 0 15,-26-1-15,-26 27 32,0 53-17,0-27-15</inkml:trace>
  <inkml:trace contextRef="#ctx0" brushRef="#br0" timeOffset="24878">23045 6232 0,'-26'0'15,"26"-27"1,0 1 0,-26 26-16,0-26 15,0 26-15,0-26 16,-27 26-16,27 0 0,0 0 15,0 0-15,-1 0 16,1 0-16,0 0 0,26 26 47,26-26-31,0 0-1,-26 26-15,27 0 16,-27 1-16,0-1 15,0 26-15,26-26 16,-26 27-16,0-27 0,0 26 16,0-25-16,26-1 15,-26 0-15,0 0 0,0 0 16,26 0-16,-26 1 16,26-27-16,1 0 15</inkml:trace>
  <inkml:trace contextRef="#ctx0" brushRef="#br0" timeOffset="25295">22862 6284 0,'-26'-26'0,"0"0"15,26 52 1,0 0-1,26 0-15,-26 0 16,0 1-16,26 25 16,0-26-16,1 27 0,-1-27 15,0 0-15,26 0 16,-26 0-16,27 0 0,-1 1 16,1-1-16,-1 0 0,0-26 15,27 26-15,-27-26 16,1 0-16,-27 0 0,26 0 15,-26 0-15,27-26 0,-27 0 16,0 0-16,0-1 16,-26-25-16,26 26 0,1 0 15,-27-27-15,26 27 16,-26-26-16,0 26 0,26-1 16,-26 1-16,26 0 0,-26 0 15,26 26 16,-26 26-31,0 0 0,0 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2-18T06:53:33.45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15423 1362 0,'26'0'31,"-52"0"0,0 0-15,-1 0-1,-25 0-15,26 0 16,-26 0-16,-27 0 0,0 0 16,1 0-16,-53 0 15,26-27-15,-52 27 0,-26-26 16,0 26-16,-27-26 16,-26 0-16,-26 26 0,-26-26 15,0-27-15,-26 27 0,0 0 16,-26-26-16,-1 25 15,1-25-15,-27 0 0,27-1 16,-27 1-16,1-27 16,-1 27-16,0 0 0,1-1 15,-1 1-15,1 0 16,-1-1-16,0 1 0,1-1 16,25 27-16,1 0 0,-1-26 15,27 25-15,0 1 0,0 0 16,26 0-16,0 0 15,26 0-15,0 26 0,0-27 16,26 27-16,27 0 16,26-26-16,26 26 0,-1 0 15,28 0-15,-1 0 16,52-26-16,1 26 0,-1 0 16,27 0-16,25 0 0,-25 26 15,26-26-15,0 0 16,-1 26-16,1-26 15,0 0 1,0 27-16,0-27 0,0 0 16,-27 26-16,1-26 0,-1 0 15,1 26-15,-26-26 16,25 0-16,1 0 0,-1 0 16,1 0-16,0 0 0,-1 0 15,27 0-15,0 0 16,-26 0-16,25 0 0,1 0 15,0 0-15,0 0 16,0 0-16,-27 0 0,1 26 16,-1-26-16,-25 26 0,26-26 15,-27 0-15,0 26 16,1 1-16,-1-27 0,1 26 16,25-26-16,-25 26 15,25-26-15,27 26 0,-26-26 16,26 0-16,0 0 15,26 26-15,0 1 32,0-1-1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2-18T06:53:33.80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419 0 0,'-27'0'15,"1"0"1,0 26-1,0 0-15,0 0 16,26 1-16,-27-1 16,1 0-16,0 0 0,26 0 15,-26 0-15,0 1 0,0-1 16,-1 0-16,1-26 16,0 26-16,26 0 0,-26 1 15,0-1 1,52 0-1,26 0 1,1 0-16,-1 1 0,26-1 16,1 0-16,26 0 0,0 26 15,-1 1-15,27-27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513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hyperlink" Target="https://github.com/soyuztechnologies/brakesindia_UI5_Fiori_Feb7/blob/master/Day%2012/GetEntitySet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hyperlink" Target="https://github.com/soyuztechnologies/Nvidia_Ui5_Fiori_Feb1/blob/master/Day%2012/GetEntitySet.txt" TargetMode="Externa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hyperlink" Target="http://stcfin.st.com:8021/sap/opu/odata/sap/Z_FIRST_SRV/?$format=xml" TargetMode="Externa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brakesindia_UI5_Fiori_Feb7/blob/master/Day%2012/GETEntity%20(Single%20Record)%20Method.txt" TargetMode="External"/><Relationship Id="rId5" Type="http://schemas.openxmlformats.org/officeDocument/2006/relationships/image" Target="../media/image26.png"/><Relationship Id="rId4" Type="http://schemas.openxmlformats.org/officeDocument/2006/relationships/hyperlink" Target="https://github.com/soyuztechnologies/Nvidia_Ui5_Fiori_Feb1/blob/master/Day%2012/GETEntity%20(Single%20Record)%20Method.txt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eg"/><Relationship Id="rId7" Type="http://schemas.openxmlformats.org/officeDocument/2006/relationships/image" Target="../media/image3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tiff"/><Relationship Id="rId5" Type="http://schemas.openxmlformats.org/officeDocument/2006/relationships/image" Target="../media/image34.tiff"/><Relationship Id="rId10" Type="http://schemas.openxmlformats.org/officeDocument/2006/relationships/image" Target="../media/image2.png"/><Relationship Id="rId4" Type="http://schemas.openxmlformats.org/officeDocument/2006/relationships/image" Target="../media/image33.tiff"/><Relationship Id="rId9" Type="http://schemas.openxmlformats.org/officeDocument/2006/relationships/hyperlink" Target="https://anubhavtrainings.com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8.jpg"/><Relationship Id="rId7" Type="http://schemas.openxmlformats.org/officeDocument/2006/relationships/image" Target="../media/image40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9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9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5" Type="http://schemas.openxmlformats.org/officeDocument/2006/relationships/image" Target="../media/image8.emf"/><Relationship Id="rId4" Type="http://schemas.openxmlformats.org/officeDocument/2006/relationships/customXml" Target="../ink/ink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12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03476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rgbClr val="92D050"/>
                </a:solidFill>
              </a:rPr>
              <a:t>SAP </a:t>
            </a:r>
            <a:r>
              <a:rPr lang="en-US" sz="5400" b="1" dirty="0">
                <a:solidFill>
                  <a:srgbClr val="92D050"/>
                </a:solidFill>
              </a:rPr>
              <a:t>UI5 &amp; FIORI with OData TRAINING</a:t>
            </a:r>
          </a:p>
        </p:txBody>
      </p:sp>
    </p:spTree>
    <p:extLst>
      <p:ext uri="{BB962C8B-B14F-4D97-AF65-F5344CB8AC3E}">
        <p14:creationId xmlns:p14="http://schemas.microsoft.com/office/powerpoint/2010/main" val="351370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Runtime Artifacts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575194" cy="313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When we create a service there are 2 types of code which developer/system needs</a:t>
            </a:r>
          </a:p>
          <a:p>
            <a:pPr marL="342900" indent="-342900" algn="just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Metadata code – which serve metadata of the service, will be generated by system automatically every time we change the service a new code will generate overwriting old code by SAP. This code is generated in MPC – model provider class</a:t>
            </a:r>
          </a:p>
          <a:p>
            <a:pPr lvl="1" algn="just" defTabSz="914126"/>
            <a:r>
              <a:rPr lang="en-US" b="1" dirty="0"/>
              <a:t>MPC</a:t>
            </a:r>
            <a:r>
              <a:rPr lang="en-US" dirty="0"/>
              <a:t> = Model Provider Class (metadata) = where all the abap code will be generated which will have the code for metadata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marL="342900" indent="-342900" algn="just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Service Code – which is required as service implementation for performing CURDQ functionality. This code will be written by developer in a class called DPC = Data provider class.</a:t>
            </a:r>
          </a:p>
          <a:p>
            <a:pPr lvl="1" algn="just" defTabSz="914126"/>
            <a:r>
              <a:rPr lang="en-US" b="1" dirty="0"/>
              <a:t>DPC</a:t>
            </a:r>
            <a:r>
              <a:rPr lang="en-US" dirty="0"/>
              <a:t> = Data Provider Class (data operations CRUDQ) = Contains all the implementation of CURDQ. It will get for each entityset 5 methods.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What if a developer need to customize the SAP generated code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AD21484-BE02-44AE-854D-E10906F6C309}"/>
              </a:ext>
            </a:extLst>
          </p:cNvPr>
          <p:cNvGrpSpPr/>
          <p:nvPr/>
        </p:nvGrpSpPr>
        <p:grpSpPr>
          <a:xfrm>
            <a:off x="1264850" y="3940320"/>
            <a:ext cx="8728551" cy="2699019"/>
            <a:chOff x="182833" y="2905328"/>
            <a:chExt cx="10094966" cy="342303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057C8F-20BC-4144-9082-362D5F9CDFA8}"/>
                </a:ext>
              </a:extLst>
            </p:cNvPr>
            <p:cNvSpPr/>
            <p:nvPr/>
          </p:nvSpPr>
          <p:spPr>
            <a:xfrm>
              <a:off x="1701924" y="3068960"/>
              <a:ext cx="3168352" cy="1008112"/>
            </a:xfrm>
            <a:prstGeom prst="rect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Model provider class MPC class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7EBC801-453B-4C71-88A3-D642DF934921}"/>
                </a:ext>
              </a:extLst>
            </p:cNvPr>
            <p:cNvSpPr/>
            <p:nvPr/>
          </p:nvSpPr>
          <p:spPr>
            <a:xfrm>
              <a:off x="1165249" y="2905328"/>
              <a:ext cx="1080120" cy="432048"/>
            </a:xfrm>
            <a:prstGeom prst="ellipse">
              <a:avLst/>
            </a:prstGeom>
            <a:solidFill>
              <a:srgbClr val="00B0F0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SAP</a:t>
              </a:r>
            </a:p>
          </p:txBody>
        </p:sp>
        <p:sp>
          <p:nvSpPr>
            <p:cNvPr id="10" name="Flowchart: Summing Junction 9">
              <a:extLst>
                <a:ext uri="{FF2B5EF4-FFF2-40B4-BE49-F238E27FC236}">
                  <a16:creationId xmlns:a16="http://schemas.microsoft.com/office/drawing/2014/main" id="{03CA90C2-1D0A-4D03-B7A9-DADEF0D44C1F}"/>
                </a:ext>
              </a:extLst>
            </p:cNvPr>
            <p:cNvSpPr/>
            <p:nvPr/>
          </p:nvSpPr>
          <p:spPr>
            <a:xfrm>
              <a:off x="4518572" y="3717032"/>
              <a:ext cx="351704" cy="360040"/>
            </a:xfrm>
            <a:prstGeom prst="flowChartSummingJunction">
              <a:avLst/>
            </a:prstGeom>
            <a:solidFill>
              <a:srgbClr val="FF0000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EE3F4DB-8E97-4177-945D-330142A54279}"/>
                </a:ext>
              </a:extLst>
            </p:cNvPr>
            <p:cNvSpPr/>
            <p:nvPr/>
          </p:nvSpPr>
          <p:spPr>
            <a:xfrm>
              <a:off x="1701924" y="5158301"/>
              <a:ext cx="3168352" cy="1008112"/>
            </a:xfrm>
            <a:prstGeom prst="rect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MPC_EXT</a:t>
              </a:r>
            </a:p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Here we should write our code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6A00299-8D3F-440F-B6D5-57FCAD55246B}"/>
                </a:ext>
              </a:extLst>
            </p:cNvPr>
            <p:cNvCxnSpPr>
              <a:cxnSpLocks/>
              <a:stCxn id="11" idx="0"/>
              <a:endCxn id="7" idx="2"/>
            </p:cNvCxnSpPr>
            <p:nvPr/>
          </p:nvCxnSpPr>
          <p:spPr>
            <a:xfrm flipV="1">
              <a:off x="3286100" y="4077072"/>
              <a:ext cx="0" cy="1081229"/>
            </a:xfrm>
            <a:prstGeom prst="straightConnector1">
              <a:avLst/>
            </a:prstGeom>
            <a:noFill/>
            <a:ln w="9525" cap="flat" cmpd="sng" algn="ctr">
              <a:solidFill>
                <a:srgbClr val="262767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3" name="Star: 5 Points 12">
              <a:extLst>
                <a:ext uri="{FF2B5EF4-FFF2-40B4-BE49-F238E27FC236}">
                  <a16:creationId xmlns:a16="http://schemas.microsoft.com/office/drawing/2014/main" id="{E48B0858-C456-4A7C-AC71-62B1986F829A}"/>
                </a:ext>
              </a:extLst>
            </p:cNvPr>
            <p:cNvSpPr/>
            <p:nvPr/>
          </p:nvSpPr>
          <p:spPr>
            <a:xfrm>
              <a:off x="4230540" y="5815923"/>
              <a:ext cx="576064" cy="360040"/>
            </a:xfrm>
            <a:prstGeom prst="star5">
              <a:avLst/>
            </a:prstGeom>
            <a:solidFill>
              <a:srgbClr val="00B050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EF584B-BDF8-440F-A6DC-0A5A46EBC940}"/>
                </a:ext>
              </a:extLst>
            </p:cNvPr>
            <p:cNvSpPr txBox="1"/>
            <p:nvPr/>
          </p:nvSpPr>
          <p:spPr>
            <a:xfrm>
              <a:off x="182833" y="3429000"/>
              <a:ext cx="151909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987"/>
              <a:r>
                <a:rPr lang="en-US" b="1" dirty="0">
                  <a:solidFill>
                    <a:prstClr val="black"/>
                  </a:solidFill>
                  <a:latin typeface="Segoe UI"/>
                </a:rPr>
                <a:t>Metadata</a:t>
              </a:r>
            </a:p>
            <a:p>
              <a:pPr defTabSz="1218987"/>
              <a:r>
                <a:rPr lang="en-US" sz="1200" b="1" dirty="0">
                  <a:solidFill>
                    <a:prstClr val="black"/>
                  </a:solidFill>
                  <a:latin typeface="Segoe UI"/>
                </a:rPr>
                <a:t>Types of entities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BDD2B7-C1F5-4B07-ACF6-6ADD13D9080A}"/>
                </a:ext>
              </a:extLst>
            </p:cNvPr>
            <p:cNvSpPr/>
            <p:nvPr/>
          </p:nvSpPr>
          <p:spPr>
            <a:xfrm>
              <a:off x="6389367" y="3074577"/>
              <a:ext cx="3888432" cy="1011779"/>
            </a:xfrm>
            <a:prstGeom prst="rect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Data Provider class</a:t>
              </a:r>
            </a:p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DPC class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167F32D-4CF3-465C-A256-0364C587A637}"/>
                </a:ext>
              </a:extLst>
            </p:cNvPr>
            <p:cNvSpPr/>
            <p:nvPr/>
          </p:nvSpPr>
          <p:spPr>
            <a:xfrm>
              <a:off x="6877072" y="5167851"/>
              <a:ext cx="3168352" cy="1008112"/>
            </a:xfrm>
            <a:prstGeom prst="rect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DPC_EXT</a:t>
              </a:r>
            </a:p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CURD Functionality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B6354DE-8C0C-41F6-8256-65E7422ECB87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V="1">
              <a:off x="8461248" y="4086622"/>
              <a:ext cx="0" cy="1081229"/>
            </a:xfrm>
            <a:prstGeom prst="straightConnector1">
              <a:avLst/>
            </a:prstGeom>
            <a:noFill/>
            <a:ln w="9525" cap="flat" cmpd="sng" algn="ctr">
              <a:solidFill>
                <a:srgbClr val="262767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8" name="Star: 5 Points 17">
              <a:extLst>
                <a:ext uri="{FF2B5EF4-FFF2-40B4-BE49-F238E27FC236}">
                  <a16:creationId xmlns:a16="http://schemas.microsoft.com/office/drawing/2014/main" id="{6692332C-77E4-4D38-915A-320B3D7BE204}"/>
                </a:ext>
              </a:extLst>
            </p:cNvPr>
            <p:cNvSpPr/>
            <p:nvPr/>
          </p:nvSpPr>
          <p:spPr>
            <a:xfrm>
              <a:off x="4382940" y="5968323"/>
              <a:ext cx="576064" cy="360040"/>
            </a:xfrm>
            <a:prstGeom prst="star5">
              <a:avLst/>
            </a:prstGeom>
            <a:solidFill>
              <a:srgbClr val="00B050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B346321-7E79-481E-9A53-C74B6C21413F}"/>
                </a:ext>
              </a:extLst>
            </p:cNvPr>
            <p:cNvSpPr/>
            <p:nvPr/>
          </p:nvSpPr>
          <p:spPr>
            <a:xfrm>
              <a:off x="4382940" y="4365104"/>
              <a:ext cx="3079621" cy="534309"/>
            </a:xfrm>
            <a:prstGeom prst="rect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PROJ_SRV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0059859-1F8A-4E92-AFDD-18DC60B3FB5E}"/>
              </a:ext>
            </a:extLst>
          </p:cNvPr>
          <p:cNvSpPr txBox="1"/>
          <p:nvPr/>
        </p:nvSpPr>
        <p:spPr>
          <a:xfrm>
            <a:off x="9993401" y="5080842"/>
            <a:ext cx="22206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Each entity 5 methods will be created –</a:t>
            </a:r>
          </a:p>
          <a:p>
            <a:r>
              <a:rPr lang="en-US" sz="1400" dirty="0"/>
              <a:t>OBJECT_GET_ENTITYSET</a:t>
            </a:r>
          </a:p>
          <a:p>
            <a:r>
              <a:rPr lang="en-US" sz="1400" dirty="0"/>
              <a:t>OBJECT_GET_ENTITY</a:t>
            </a:r>
          </a:p>
          <a:p>
            <a:r>
              <a:rPr lang="en-US" sz="1400" dirty="0"/>
              <a:t>OBJECT_CREATE_ENTITY</a:t>
            </a:r>
          </a:p>
          <a:p>
            <a:r>
              <a:rPr lang="en-US" sz="1400" dirty="0"/>
              <a:t>OBJECT_UPDATE_ENTITY</a:t>
            </a:r>
          </a:p>
          <a:p>
            <a:r>
              <a:rPr lang="en-US" sz="1400" dirty="0"/>
              <a:t>OBJECT_DELETE_ENTITY</a:t>
            </a:r>
          </a:p>
        </p:txBody>
      </p:sp>
    </p:spTree>
    <p:extLst>
      <p:ext uri="{BB962C8B-B14F-4D97-AF65-F5344CB8AC3E}">
        <p14:creationId xmlns:p14="http://schemas.microsoft.com/office/powerpoint/2010/main" val="241314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GetEntitySet Method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Step1: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ProductSet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Get Entity method(with filter, top and skip) in DPC Extension  (Class Builder 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se24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ECBB02-A318-4BDB-A665-A8893C67A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1" y="1426866"/>
            <a:ext cx="4835166" cy="24893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8A748E-CF17-4CD5-8BFE-36868CADE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173" y="1497748"/>
            <a:ext cx="4993234" cy="2418471"/>
          </a:xfrm>
          <a:prstGeom prst="rect">
            <a:avLst/>
          </a:prstGeom>
        </p:spPr>
      </p:pic>
      <p:pic>
        <p:nvPicPr>
          <p:cNvPr id="9" name="Picture 8">
            <a:hlinkClick r:id="rId5"/>
            <a:extLst>
              <a:ext uri="{FF2B5EF4-FFF2-40B4-BE49-F238E27FC236}">
                <a16:creationId xmlns:a16="http://schemas.microsoft.com/office/drawing/2014/main" id="{6756E161-56DE-48E7-AD4D-F5091AA4C2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758" y="4265545"/>
            <a:ext cx="4733481" cy="2163057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6BF3F09-91F0-4EBD-B3AF-3113B4311C73}"/>
              </a:ext>
            </a:extLst>
          </p:cNvPr>
          <p:cNvSpPr/>
          <p:nvPr/>
        </p:nvSpPr>
        <p:spPr>
          <a:xfrm>
            <a:off x="5406013" y="2461846"/>
            <a:ext cx="88425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5AE0E90-BB11-4702-B889-1DFEFD1EC81E}"/>
              </a:ext>
            </a:extLst>
          </p:cNvPr>
          <p:cNvCxnSpPr>
            <a:cxnSpLocks/>
            <a:stCxn id="7" idx="3"/>
            <a:endCxn id="9" idx="3"/>
          </p:cNvCxnSpPr>
          <p:nvPr/>
        </p:nvCxnSpPr>
        <p:spPr>
          <a:xfrm flipH="1">
            <a:off x="9255239" y="2706984"/>
            <a:ext cx="2168168" cy="2640090"/>
          </a:xfrm>
          <a:prstGeom prst="bentConnector3">
            <a:avLst>
              <a:gd name="adj1" fmla="val -17495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5697374-FCE0-4988-86EB-BBAFE5698772}"/>
              </a:ext>
            </a:extLst>
          </p:cNvPr>
          <p:cNvSpPr txBox="1"/>
          <p:nvPr/>
        </p:nvSpPr>
        <p:spPr>
          <a:xfrm>
            <a:off x="261764" y="4265545"/>
            <a:ext cx="3165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Code:</a:t>
            </a:r>
          </a:p>
          <a:p>
            <a:r>
              <a:rPr lang="en-US" dirty="0">
                <a:hlinkClick r:id="rId7"/>
              </a:rPr>
              <a:t>GetEntitySet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200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0198571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GetEntitySet Method Continue...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Call the service to the browser that we just created (go to service maintain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(/iwfnd/maint_service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8DB59B-601D-49E2-BE5C-50821D9AD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03" y="1535202"/>
            <a:ext cx="3653847" cy="26043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DAEDCF-B7E7-48FF-A927-8411DBD33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328" y="1410300"/>
            <a:ext cx="4090841" cy="2854158"/>
          </a:xfrm>
          <a:prstGeom prst="rect">
            <a:avLst/>
          </a:prstGeom>
        </p:spPr>
      </p:pic>
      <p:pic>
        <p:nvPicPr>
          <p:cNvPr id="9" name="Picture 8">
            <a:hlinkClick r:id="rId5"/>
            <a:extLst>
              <a:ext uri="{FF2B5EF4-FFF2-40B4-BE49-F238E27FC236}">
                <a16:creationId xmlns:a16="http://schemas.microsoft.com/office/drawing/2014/main" id="{DEE47191-0FF0-4570-8C11-F033EBB3B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3695" y="4409499"/>
            <a:ext cx="6970074" cy="18445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7C7450-9327-4155-B204-61955FAB8217}"/>
              </a:ext>
            </a:extLst>
          </p:cNvPr>
          <p:cNvSpPr txBox="1"/>
          <p:nvPr/>
        </p:nvSpPr>
        <p:spPr>
          <a:xfrm>
            <a:off x="4622515" y="6154687"/>
            <a:ext cx="424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Service in Browser</a:t>
            </a:r>
            <a:endParaRPr lang="en-IN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FE631925-8080-4B1E-A83B-E72BEAD68591}"/>
              </a:ext>
            </a:extLst>
          </p:cNvPr>
          <p:cNvSpPr/>
          <p:nvPr/>
        </p:nvSpPr>
        <p:spPr>
          <a:xfrm>
            <a:off x="4607293" y="2692958"/>
            <a:ext cx="126609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58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of over service and redefine the method  PRODUCTSET_GET_ENTITY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841C0E6-B7A1-447B-B516-FCCE8EB87DB6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0198571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GetEntitySet Method Continue...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3CD4BA-9E68-468B-9A3E-969C71127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407348"/>
            <a:ext cx="5201785" cy="3681888"/>
          </a:xfrm>
          <a:prstGeom prst="rect">
            <a:avLst/>
          </a:prstGeom>
        </p:spPr>
      </p:pic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C4E513FD-DAB7-45B8-A5D6-D960641D0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3884" y="1269053"/>
            <a:ext cx="5429431" cy="3820183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0610EDB4-92BC-4836-9A28-84F79F27DFB2}"/>
              </a:ext>
            </a:extLst>
          </p:cNvPr>
          <p:cNvSpPr/>
          <p:nvPr/>
        </p:nvSpPr>
        <p:spPr>
          <a:xfrm>
            <a:off x="5635057" y="2853732"/>
            <a:ext cx="77372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B85F4D-EEBC-41D9-9301-7B39CF8ACDCA}"/>
              </a:ext>
            </a:extLst>
          </p:cNvPr>
          <p:cNvSpPr txBox="1"/>
          <p:nvPr/>
        </p:nvSpPr>
        <p:spPr>
          <a:xfrm>
            <a:off x="6613884" y="5385916"/>
            <a:ext cx="4809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Code:</a:t>
            </a:r>
          </a:p>
          <a:p>
            <a:r>
              <a:rPr lang="en-US" dirty="0" err="1">
                <a:hlinkClick r:id="rId6"/>
              </a:rPr>
              <a:t>GetEntity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956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Postman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3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126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Postman is a free tool which can be used to test any kind of REST/OData Services outside of the system. This allows us to consume the data as if an external consumer would really do.</a:t>
            </a:r>
          </a:p>
          <a:p>
            <a:pPr marL="285750" indent="-285750" defTabSz="914126">
              <a:buFontTx/>
              <a:buChar char="-"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Postman is an API platform for building and using APIs. Postman simplifies each step of the API lifecycle and streamlines collaboration so you can create better APIs—faster.</a:t>
            </a:r>
            <a:endParaRPr kumimoji="0" lang="en-US" sz="1799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 panose="020F0502020204030204" pitchFamily="34" charset="0"/>
            </a:endParaRPr>
          </a:p>
          <a:p>
            <a:pPr marL="285750" indent="-285750" defTabSz="914126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As an ABAP developer, you can develop postman collection and deliver it to Fiori Developers for consumption to showcase, what our service is capable of.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2D2E2-F2DE-4DF2-8058-595855122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55" y="2623574"/>
            <a:ext cx="7659687" cy="3690791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E200E29-E2BB-4F85-8893-32CE3DF7F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1956" y="3096804"/>
            <a:ext cx="1788722" cy="178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707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879678" y="301108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12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53490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Important Tcodes in SAP Logon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Structure of Data Model for our use case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Creating Odata Service.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Steps by Step Process to Create Odata service.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Introduction to Runtime Artifacts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Implementing Get Entity and EntitySet Methods.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Introduction ot Postman Tool.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7" name="Picture 6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91DBFC7A-8254-47EE-8122-DBAA1E9AF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52135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TCodes and Service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SEGW – SAP Service Gateway Builder</a:t>
            </a:r>
          </a:p>
          <a:p>
            <a:r>
              <a:rPr lang="en-US" dirty="0"/>
              <a:t>/n/IWFND/MAINT_SERVICE – Register the service</a:t>
            </a:r>
          </a:p>
          <a:p>
            <a:r>
              <a:rPr lang="en-US" dirty="0"/>
              <a:t>/n/IWFND/GW_CLIENT – gateway client – test locally</a:t>
            </a:r>
          </a:p>
          <a:p>
            <a:r>
              <a:rPr lang="en-US" dirty="0"/>
              <a:t>/n/IWFND/ERROR_LOG – Check errors, troubleshoot</a:t>
            </a:r>
          </a:p>
          <a:p>
            <a:r>
              <a:rPr lang="en-US" dirty="0"/>
              <a:t>EPM – Enterprise procurement model – Demo data model given by SAP for Training and demonstration.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E4855C-7FF0-4534-A14F-C92309B8402C}"/>
              </a:ext>
            </a:extLst>
          </p:cNvPr>
          <p:cNvSpPr/>
          <p:nvPr/>
        </p:nvSpPr>
        <p:spPr>
          <a:xfrm>
            <a:off x="4367808" y="3321245"/>
            <a:ext cx="2664296" cy="1944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ITeIO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7752134-2440-4D73-B5CE-4678ED604FF6}"/>
              </a:ext>
            </a:extLst>
          </p:cNvPr>
          <p:cNvSpPr/>
          <p:nvPr/>
        </p:nvSpPr>
        <p:spPr>
          <a:xfrm>
            <a:off x="371364" y="3798331"/>
            <a:ext cx="1961042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2D45410-FAB9-4BF1-9B11-CA5970901D42}"/>
              </a:ext>
            </a:extLst>
          </p:cNvPr>
          <p:cNvSpPr/>
          <p:nvPr/>
        </p:nvSpPr>
        <p:spPr>
          <a:xfrm>
            <a:off x="9616009" y="3897682"/>
            <a:ext cx="1961042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Suppliers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A0CD93-F909-449E-B137-349C152C2D13}"/>
              </a:ext>
            </a:extLst>
          </p:cNvPr>
          <p:cNvCxnSpPr>
            <a:cxnSpLocks/>
          </p:cNvCxnSpPr>
          <p:nvPr/>
        </p:nvCxnSpPr>
        <p:spPr>
          <a:xfrm>
            <a:off x="2332406" y="3897682"/>
            <a:ext cx="20354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4709A17-A254-47B6-A677-DD190E3A0E3C}"/>
              </a:ext>
            </a:extLst>
          </p:cNvPr>
          <p:cNvSpPr txBox="1"/>
          <p:nvPr/>
        </p:nvSpPr>
        <p:spPr>
          <a:xfrm>
            <a:off x="2925690" y="3526990"/>
            <a:ext cx="46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462E54-6B88-4107-AAD7-4472C2F9AA16}"/>
              </a:ext>
            </a:extLst>
          </p:cNvPr>
          <p:cNvCxnSpPr>
            <a:cxnSpLocks/>
          </p:cNvCxnSpPr>
          <p:nvPr/>
        </p:nvCxnSpPr>
        <p:spPr>
          <a:xfrm flipH="1">
            <a:off x="7032104" y="4147638"/>
            <a:ext cx="2583905" cy="12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C8B5936-5852-45D8-A34B-00B0AD86BB88}"/>
              </a:ext>
            </a:extLst>
          </p:cNvPr>
          <p:cNvSpPr txBox="1"/>
          <p:nvPr/>
        </p:nvSpPr>
        <p:spPr>
          <a:xfrm>
            <a:off x="7464152" y="3791168"/>
            <a:ext cx="477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8673FD-36C2-4031-88D0-ED1751315D5D}"/>
              </a:ext>
            </a:extLst>
          </p:cNvPr>
          <p:cNvSpPr/>
          <p:nvPr/>
        </p:nvSpPr>
        <p:spPr>
          <a:xfrm>
            <a:off x="7915378" y="4646036"/>
            <a:ext cx="1152128" cy="6094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Stock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7285A6E-9303-417A-B51A-DF6D3636C941}"/>
              </a:ext>
            </a:extLst>
          </p:cNvPr>
          <p:cNvCxnSpPr>
            <a:cxnSpLocks/>
          </p:cNvCxnSpPr>
          <p:nvPr/>
        </p:nvCxnSpPr>
        <p:spPr>
          <a:xfrm>
            <a:off x="7032104" y="4985909"/>
            <a:ext cx="883274" cy="5128"/>
          </a:xfrm>
          <a:prstGeom prst="bentConnector3">
            <a:avLst>
              <a:gd name="adj1" fmla="val -28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687275-95E4-412F-B3EF-BACE1F2C4769}"/>
              </a:ext>
            </a:extLst>
          </p:cNvPr>
          <p:cNvCxnSpPr>
            <a:cxnSpLocks/>
          </p:cNvCxnSpPr>
          <p:nvPr/>
        </p:nvCxnSpPr>
        <p:spPr>
          <a:xfrm flipH="1">
            <a:off x="2332406" y="4169627"/>
            <a:ext cx="20354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EB99EDC-5620-4B11-BF02-4B558C157924}"/>
              </a:ext>
            </a:extLst>
          </p:cNvPr>
          <p:cNvSpPr txBox="1"/>
          <p:nvPr/>
        </p:nvSpPr>
        <p:spPr>
          <a:xfrm>
            <a:off x="2638775" y="4185956"/>
            <a:ext cx="103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Invoices</a:t>
            </a:r>
          </a:p>
        </p:txBody>
      </p:sp>
    </p:spTree>
    <p:extLst>
      <p:ext uri="{BB962C8B-B14F-4D97-AF65-F5344CB8AC3E}">
        <p14:creationId xmlns:p14="http://schemas.microsoft.com/office/powerpoint/2010/main" val="3388623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Data Model for our use case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5352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EPM Data model = Enterprise Procurement Model 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This is a sample data model for learning and education purpose since it is a demo model, we are not risking any productive objects in our system. The data model has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All the BAPI starts with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BAPI_EPM*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Products (SNWD_PD, SNWD_TEXTS)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BAPI_EPM_PRODUCT_GET_LIST – All the list of products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BAPI_EPM_PRODUCT_GET_DETAILS – Read single product by key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BAPI_EPM_PRODUCT_CREATE – Create new product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BAPI_EPM_PRODUCT_DELETE – Delete product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BAPI_EPM_PRODUCT_UPDATE – Change data of a product</a:t>
            </a:r>
          </a:p>
          <a:p>
            <a:pPr defTabSz="914126"/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Business Partners (SNWD_BPA)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BAPI_EPM_BP_GET_LIST – All the list of Business Partners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 BP_GET_DETAILS – Read single Business Partners by key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 BP_CREATE – Create new Business Partners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 BP_DELETE – Delete Business Partners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BAPI_EPM_ BP_UPDATE – Change data of a Business Partners</a:t>
            </a:r>
          </a:p>
          <a:p>
            <a:pPr defTabSz="914126"/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Orders (SNWD_SO, SNWD_SO_I)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760305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Step1: </a:t>
            </a:r>
            <a:r>
              <a:rPr lang="en-US" dirty="0"/>
              <a:t> Start your SAP LOGON, and to Sap Gateway Service Builder(SEGW) and click on Create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1010489E-8BA8-4C99-8BEE-C7C11D9CE5C0}"/>
              </a:ext>
            </a:extLst>
          </p:cNvPr>
          <p:cNvSpPr/>
          <p:nvPr/>
        </p:nvSpPr>
        <p:spPr>
          <a:xfrm>
            <a:off x="5636702" y="2178545"/>
            <a:ext cx="733660" cy="119367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02DAC7-43AB-47AC-ABDA-FF9E12D49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40" y="1246773"/>
            <a:ext cx="4708342" cy="3035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256C0D-89C3-4EF0-9926-56F42C171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449" y="1246773"/>
            <a:ext cx="4653800" cy="3035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89B670-461F-4E9D-B940-4E06832E4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0369" y="5312796"/>
            <a:ext cx="6018658" cy="88814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3F3558DD-459D-4BAE-9A58-8AAB444DDF6F}"/>
              </a:ext>
            </a:extLst>
          </p:cNvPr>
          <p:cNvSpPr/>
          <p:nvPr/>
        </p:nvSpPr>
        <p:spPr>
          <a:xfrm rot="5400000">
            <a:off x="8263740" y="4223410"/>
            <a:ext cx="704689" cy="116089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988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49BEA00-C00E-4014-BF79-E5697F4E3427}"/>
                  </a:ext>
                </a:extLst>
              </p14:cNvPr>
              <p14:cNvContentPartPr/>
              <p14:nvPr/>
            </p14:nvContentPartPr>
            <p14:xfrm>
              <a:off x="772222" y="471518"/>
              <a:ext cx="10484280" cy="37490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49BEA00-C00E-4014-BF79-E5697F4E342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3222" y="462518"/>
                <a:ext cx="10501920" cy="37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459AA69-E4BB-45E4-BF10-2FFF08C1CF51}"/>
                  </a:ext>
                </a:extLst>
              </p14:cNvPr>
              <p14:cNvContentPartPr/>
              <p14:nvPr/>
            </p14:nvContentPartPr>
            <p14:xfrm>
              <a:off x="2469982" y="2375558"/>
              <a:ext cx="5552640" cy="4906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459AA69-E4BB-45E4-BF10-2FFF08C1CF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60982" y="2366558"/>
                <a:ext cx="5570280" cy="5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F409551C-C15E-4169-BFB2-0C9D1D548D8A}"/>
                  </a:ext>
                </a:extLst>
              </p14:cNvPr>
              <p14:cNvContentPartPr/>
              <p14:nvPr/>
            </p14:nvContentPartPr>
            <p14:xfrm>
              <a:off x="2422822" y="2366198"/>
              <a:ext cx="282960" cy="2642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F409551C-C15E-4169-BFB2-0C9D1D548D8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13822" y="2357198"/>
                <a:ext cx="300600" cy="28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0993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139090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Continue…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Defining the Data Model (Blueprint of data)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1628D-8F67-4427-8501-DE618A332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96" y="1486977"/>
            <a:ext cx="2980090" cy="1804512"/>
          </a:xfrm>
          <a:prstGeom prst="rect">
            <a:avLst/>
          </a:prstGeom>
        </p:spPr>
      </p:pic>
      <p:sp>
        <p:nvSpPr>
          <p:cNvPr id="7" name="Arrow: Chevron 6">
            <a:extLst>
              <a:ext uri="{FF2B5EF4-FFF2-40B4-BE49-F238E27FC236}">
                <a16:creationId xmlns:a16="http://schemas.microsoft.com/office/drawing/2014/main" id="{F0672793-197B-418E-A440-B39BC77E3EE2}"/>
              </a:ext>
            </a:extLst>
          </p:cNvPr>
          <p:cNvSpPr/>
          <p:nvPr/>
        </p:nvSpPr>
        <p:spPr>
          <a:xfrm>
            <a:off x="5659248" y="1828318"/>
            <a:ext cx="471055" cy="97298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35A99A-F156-40FE-AF2B-EC960A9C5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865" y="1455664"/>
            <a:ext cx="3648748" cy="18045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23A8A7-36F9-44F9-8FCE-2AE727883926}"/>
              </a:ext>
            </a:extLst>
          </p:cNvPr>
          <p:cNvSpPr txBox="1"/>
          <p:nvPr/>
        </p:nvSpPr>
        <p:spPr>
          <a:xfrm>
            <a:off x="261764" y="3481196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Step3: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Creating Properties for data model (from bapi_epm_product_get_list (TCode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- se37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61F179-D8FC-4958-A01E-AF2F634B00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6476" y="3931675"/>
            <a:ext cx="6950763" cy="285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97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8662780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Continue…</a:t>
            </a:r>
            <a:endParaRPr lang="en-US" sz="3600" dirty="0">
              <a:latin typeface="Cooper Black" panose="0208090404030B020404" pitchFamily="18" charset="0"/>
            </a:endParaRP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Creating entity set to perform actual CURD operations and service generation.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BEEC56-31C8-4F91-B2DC-4F38E7EC4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07" y="1333088"/>
            <a:ext cx="2211046" cy="1490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71076D-1973-476E-B65B-6CC61001B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326" y="1333088"/>
            <a:ext cx="6303313" cy="16620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3AB898-660C-42F0-AD63-2E51452AC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1201" y="4314600"/>
            <a:ext cx="3523707" cy="10240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15447B-9C1B-4756-9E85-98AC45D86B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5744" y="3901048"/>
            <a:ext cx="2524725" cy="19903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90C98E-06CC-4BBF-BDE8-649C43AC92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471" y="3901048"/>
            <a:ext cx="2550599" cy="1812790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356E059F-0D94-4A5C-856A-91C32D652C34}"/>
              </a:ext>
            </a:extLst>
          </p:cNvPr>
          <p:cNvSpPr/>
          <p:nvPr/>
        </p:nvSpPr>
        <p:spPr>
          <a:xfrm>
            <a:off x="9866774" y="3255264"/>
            <a:ext cx="310896" cy="8737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3FE7732B-C51C-4ACA-BBBB-C4015B6DC6DC}"/>
              </a:ext>
            </a:extLst>
          </p:cNvPr>
          <p:cNvSpPr/>
          <p:nvPr/>
        </p:nvSpPr>
        <p:spPr>
          <a:xfrm>
            <a:off x="7196328" y="4654296"/>
            <a:ext cx="1060704" cy="3657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DB2E6434-01B4-4218-A2CD-851804AA5BDD}"/>
              </a:ext>
            </a:extLst>
          </p:cNvPr>
          <p:cNvSpPr/>
          <p:nvPr/>
        </p:nvSpPr>
        <p:spPr>
          <a:xfrm>
            <a:off x="3122111" y="4643728"/>
            <a:ext cx="1060704" cy="3657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D9BAB18-B681-4B5E-8FB8-8F371A2E22DB}"/>
              </a:ext>
            </a:extLst>
          </p:cNvPr>
          <p:cNvSpPr/>
          <p:nvPr/>
        </p:nvSpPr>
        <p:spPr>
          <a:xfrm>
            <a:off x="2889504" y="1984248"/>
            <a:ext cx="1060704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63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113348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Continue…</a:t>
            </a:r>
            <a:endParaRPr lang="en-US" sz="3600" dirty="0">
              <a:latin typeface="Cooper Black" panose="0208090404030B020404" pitchFamily="18" charset="0"/>
            </a:endParaRP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Step5: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 Registration (Go to tcode- /iwfnd/maint_service)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5C1D83-0DAD-4446-AA26-A401D4682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2" y="1333088"/>
            <a:ext cx="4214002" cy="23984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34D3C0-B222-4513-9EA0-224A982C1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436" y="1333088"/>
            <a:ext cx="5072242" cy="23984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BD7601-7785-4FD4-B6F7-B3433F5B5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437" y="4405561"/>
            <a:ext cx="5072241" cy="20614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F2EFDF-7DF3-4344-B693-BF58965D8B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871" y="4405561"/>
            <a:ext cx="4214002" cy="1860734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1A651994-0E43-4C14-A667-CDA9D385E8AC}"/>
              </a:ext>
            </a:extLst>
          </p:cNvPr>
          <p:cNvSpPr/>
          <p:nvPr/>
        </p:nvSpPr>
        <p:spPr>
          <a:xfrm>
            <a:off x="4923692" y="2341266"/>
            <a:ext cx="1045029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7B05245D-90A0-4FC1-ACDF-98364223C9EF}"/>
              </a:ext>
            </a:extLst>
          </p:cNvPr>
          <p:cNvSpPr/>
          <p:nvPr/>
        </p:nvSpPr>
        <p:spPr>
          <a:xfrm>
            <a:off x="8598372" y="3790005"/>
            <a:ext cx="492370" cy="5570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82447078-2C77-45A8-B5E3-D95065E72F86}"/>
              </a:ext>
            </a:extLst>
          </p:cNvPr>
          <p:cNvSpPr/>
          <p:nvPr/>
        </p:nvSpPr>
        <p:spPr>
          <a:xfrm>
            <a:off x="4923692" y="5164853"/>
            <a:ext cx="1045029" cy="3693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45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10585</TotalTime>
  <Words>1002</Words>
  <Application>Microsoft Office PowerPoint</Application>
  <PresentationFormat>Widescreen</PresentationFormat>
  <Paragraphs>130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Cooper Black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697</cp:revision>
  <dcterms:created xsi:type="dcterms:W3CDTF">2016-07-10T03:33:26Z</dcterms:created>
  <dcterms:modified xsi:type="dcterms:W3CDTF">2022-02-18T06:53:50Z</dcterms:modified>
</cp:coreProperties>
</file>